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7" r:id="rId2"/>
    <p:sldId id="257" r:id="rId3"/>
    <p:sldId id="258" r:id="rId4"/>
    <p:sldId id="275" r:id="rId5"/>
    <p:sldId id="260" r:id="rId6"/>
    <p:sldId id="261" r:id="rId7"/>
    <p:sldId id="262" r:id="rId8"/>
    <p:sldId id="276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9CA8825-F0A2-299E-97F3-9601D4546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FDC3B4E-895D-7EFD-6ADB-D2BEB5684E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B8549B5-D83C-77EC-8315-4F7019196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FA76A6A-3283-671A-1325-00E6E0810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1D636C0-C432-1275-82D6-0B7108BDF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170683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87C739-56C1-79B0-F000-7AB0571A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7AD737B-E1CE-8D09-ABA1-95D36D07E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003F1CB-3C82-B65D-E0FD-1265979C7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EB6B2E6-04DF-791B-8A7C-BB23966C7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B7EA0F-B88C-62B0-DEAB-C8D0579E3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951066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E6EB0F0-565C-B609-79B8-550C250C82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F6BA4B5-71EA-6A8A-E06B-7B9A01F48C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AD35621-8669-0B00-516E-C9D6E45F7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A1FC468-1859-0F3B-805F-2A5C93202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0E87F14-DA07-AB66-1AF5-5F20BFF2F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44518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17F3621-57CA-E6FA-9CF3-BFDC5C4CA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8820330-6510-4700-E9C6-A745D803A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1EB59C-99B1-F11E-9071-28432A1AC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8D1BC69-CF77-46F3-B2CD-58616BB3F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E93A43-415D-B0BE-FB10-CBD7ABEE5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50786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AF03A3-3113-634F-B802-8B9463A6E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9EE8A44-95C3-59F9-6350-0462EA148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D454A8-C2C6-0BB5-154F-36695F10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35F248F-F0F1-E3DF-AED0-5FE27FA12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398869D-63B9-FAE5-E3A5-9703612F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5762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E2D72B-CEE0-367B-8D35-590EC6364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C2B1754-3778-08A3-9968-23141B05F2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AE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EA4ABA5-0051-5537-4441-48399E92C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AE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73EDC74-E15A-72F0-DED6-162F25500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C0FA3A4-1C80-E1B8-D047-14FF45D6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D9707A2-7D53-58B5-8D6B-C3D338AE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27964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932367-3B7F-13C3-BED5-4E2EF972D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6B839DF-F71D-F2FF-436D-91DFA1063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A18A7E3-088E-76ED-8270-A336310EBA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AE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B57E287-CC0C-E1B0-76D4-934DB9402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44EA2E3E-CF36-D332-B366-832FAADC3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AE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503A939-20F2-66C1-14C1-6FB74AFBB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C68BE813-6C9D-195C-90B5-97995572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64F51D0-D7CA-67DE-D41B-35916761B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05717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53FB75E-9C34-532C-9C94-BBF4F54EA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F0B39FA-1A61-EE38-7367-BA977287C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6AD0FF7-9532-EB44-CAF3-639B9CE57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0F42534F-3252-DA6B-5518-F2BD655D7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36185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C613F5B-FA8C-885C-998B-0634DA9F8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E165FCA-7066-12F4-554B-0B545243A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48318E1-7BCC-E779-7A7D-A245F57D9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10190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FAC256-A6BD-7730-842A-5A03200E8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A2FFB4A-4679-79FC-EE74-2C9DE12EE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AE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003355A-1F5E-DA8B-41E5-FE5F3B602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23B394C-B8AC-9DE8-5559-D922B85FC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852372F-4C47-BB43-6432-4BD6141F4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A08A88E-A55F-999A-3A41-9D30E408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74536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BE197E-BB75-54BE-2B42-FF877A82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A85D8E8-0C40-00BA-0ED2-D001CF815C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E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5002F9C-DB4A-2D56-3992-CF05CD58A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DF8B92D-41D8-877D-AEE7-21FCFC768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DFD04F7-F52D-727D-4BC5-4A6A993D3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2C01780-DB67-3230-883A-F171E8293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710401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939CDC5-410B-D8E7-BCD6-6D9DF4864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AE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3347A44-D483-3C15-6AF9-54C700BF7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A6C87A2-4905-1223-1070-6328CB0ED1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A9AAF-FDE7-47B7-AF77-111517528A6D}" type="datetimeFigureOut">
              <a:rPr lang="en-AE" smtClean="0"/>
              <a:t>03/05/2026</a:t>
            </a:fld>
            <a:endParaRPr lang="en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BB429A2-2E08-F9A1-B43C-395433BA2C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E14158-24CB-36C8-41C2-C7532D4F9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27355-1920-47BE-8F9A-493C04397A5E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43976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شاشة عريضة</PresentationFormat>
  <Paragraphs>0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Diaa Mohamed</dc:creator>
  <cp:lastModifiedBy>Diaa Mohamed</cp:lastModifiedBy>
  <cp:revision>2</cp:revision>
  <dcterms:created xsi:type="dcterms:W3CDTF">2026-05-03T02:13:43Z</dcterms:created>
  <dcterms:modified xsi:type="dcterms:W3CDTF">2026-05-03T02:52:15Z</dcterms:modified>
</cp:coreProperties>
</file>