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73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4549</Words>
  <Application>Microsoft Office PowerPoint</Application>
  <PresentationFormat>Widescreen</PresentationFormat>
  <Paragraphs>365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Adobe Arabic</vt:lpstr>
      <vt:lpstr>Arial</vt:lpstr>
      <vt:lpstr>Calibri</vt:lpstr>
      <vt:lpstr>Calibri Light</vt:lpstr>
      <vt:lpstr>Courier New</vt:lpstr>
      <vt:lpstr>Simplified Arabic</vt:lpstr>
      <vt:lpstr>Times New Roman</vt:lpstr>
      <vt:lpstr>Wingdings</vt:lpstr>
      <vt:lpstr>Office Theme</vt:lpstr>
      <vt:lpstr>معوقات استخدام نتائج المتابعة والتقييم في منظمات المجتمع المدني.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rola2</dc:creator>
  <cp:lastModifiedBy>rola2</cp:lastModifiedBy>
  <cp:revision>107</cp:revision>
  <dcterms:created xsi:type="dcterms:W3CDTF">2025-04-21T05:12:06Z</dcterms:created>
  <dcterms:modified xsi:type="dcterms:W3CDTF">2025-12-19T05:51:24Z</dcterms:modified>
</cp:coreProperties>
</file>